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F1764E-D31F-4C7F-9E56-15321692C131}" type="datetimeFigureOut">
              <a:rPr lang="fr-CA" smtClean="0"/>
              <a:pPr/>
              <a:t>2019-08-28</a:t>
            </a:fld>
            <a:endParaRPr lang="fr-CA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764E-D31F-4C7F-9E56-15321692C131}" type="datetimeFigureOut">
              <a:rPr lang="fr-CA" smtClean="0"/>
              <a:pPr/>
              <a:t>2019-08-28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6F1764E-D31F-4C7F-9E56-15321692C131}" type="datetimeFigureOut">
              <a:rPr lang="fr-CA" smtClean="0"/>
              <a:pPr/>
              <a:t>2019-08-28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764E-D31F-4C7F-9E56-15321692C131}" type="datetimeFigureOut">
              <a:rPr lang="fr-CA" smtClean="0"/>
              <a:pPr/>
              <a:t>2019-08-28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F1764E-D31F-4C7F-9E56-15321692C131}" type="datetimeFigureOut">
              <a:rPr lang="fr-CA" smtClean="0"/>
              <a:pPr/>
              <a:t>2019-08-28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764E-D31F-4C7F-9E56-15321692C131}" type="datetimeFigureOut">
              <a:rPr lang="fr-CA" smtClean="0"/>
              <a:pPr/>
              <a:t>2019-08-28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764E-D31F-4C7F-9E56-15321692C131}" type="datetimeFigureOut">
              <a:rPr lang="fr-CA" smtClean="0"/>
              <a:pPr/>
              <a:t>2019-08-28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764E-D31F-4C7F-9E56-15321692C131}" type="datetimeFigureOut">
              <a:rPr lang="fr-CA" smtClean="0"/>
              <a:pPr/>
              <a:t>2019-08-28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F1764E-D31F-4C7F-9E56-15321692C131}" type="datetimeFigureOut">
              <a:rPr lang="fr-CA" smtClean="0"/>
              <a:pPr/>
              <a:t>2019-08-28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764E-D31F-4C7F-9E56-15321692C131}" type="datetimeFigureOut">
              <a:rPr lang="fr-CA" smtClean="0"/>
              <a:pPr/>
              <a:t>2019-08-28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764E-D31F-4C7F-9E56-15321692C131}" type="datetimeFigureOut">
              <a:rPr lang="fr-CA" smtClean="0"/>
              <a:pPr/>
              <a:t>2019-08-28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6F1764E-D31F-4C7F-9E56-15321692C131}" type="datetimeFigureOut">
              <a:rPr lang="fr-CA" smtClean="0"/>
              <a:pPr/>
              <a:t>2019-08-28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Plan de </a:t>
            </a:r>
            <a:r>
              <a:rPr lang="en-CA" dirty="0" err="1" smtClean="0"/>
              <a:t>cours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FILA 11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Parler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Table </a:t>
            </a:r>
            <a:r>
              <a:rPr lang="en-CA" dirty="0" err="1" smtClean="0"/>
              <a:t>ronde</a:t>
            </a:r>
            <a:endParaRPr lang="en-CA" dirty="0" smtClean="0"/>
          </a:p>
          <a:p>
            <a:r>
              <a:rPr lang="en-CA" dirty="0" err="1" smtClean="0"/>
              <a:t>Jeux</a:t>
            </a:r>
            <a:r>
              <a:rPr lang="en-CA" dirty="0" smtClean="0"/>
              <a:t> </a:t>
            </a:r>
            <a:r>
              <a:rPr lang="en-CA" dirty="0" err="1" smtClean="0"/>
              <a:t>oraux</a:t>
            </a:r>
            <a:endParaRPr lang="en-CA" dirty="0" smtClean="0"/>
          </a:p>
          <a:p>
            <a:r>
              <a:rPr lang="en-CA" dirty="0" err="1" smtClean="0"/>
              <a:t>Discours</a:t>
            </a:r>
            <a:endParaRPr lang="en-CA" dirty="0" smtClean="0"/>
          </a:p>
          <a:p>
            <a:r>
              <a:rPr lang="en-CA" dirty="0" err="1" smtClean="0"/>
              <a:t>Présentation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</a:t>
            </a:r>
            <a:r>
              <a:rPr lang="en-CA" dirty="0" err="1" smtClean="0"/>
              <a:t>culturelle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endParaRPr lang="fr-CA" dirty="0"/>
          </a:p>
        </p:txBody>
      </p:sp>
      <p:pic>
        <p:nvPicPr>
          <p:cNvPr id="4" name="Image 3" descr="teaching-circ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1412776"/>
            <a:ext cx="3810000" cy="2924175"/>
          </a:xfrm>
          <a:prstGeom prst="rect">
            <a:avLst/>
          </a:prstGeom>
        </p:spPr>
      </p:pic>
      <p:pic>
        <p:nvPicPr>
          <p:cNvPr id="5" name="Image 4" descr="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4077072"/>
            <a:ext cx="2503165" cy="257113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Zone</a:t>
            </a:r>
          </a:p>
          <a:p>
            <a:r>
              <a:rPr lang="en-CA" dirty="0" err="1" smtClean="0"/>
              <a:t>Passeport</a:t>
            </a:r>
            <a:r>
              <a:rPr lang="en-CA" dirty="0" smtClean="0"/>
              <a:t> </a:t>
            </a:r>
            <a:r>
              <a:rPr lang="en-CA" dirty="0" err="1" smtClean="0"/>
              <a:t>vers</a:t>
            </a:r>
            <a:r>
              <a:rPr lang="en-CA" dirty="0" smtClean="0"/>
              <a:t> la </a:t>
            </a:r>
          </a:p>
          <a:p>
            <a:pPr marL="0" indent="0">
              <a:buNone/>
            </a:pPr>
            <a:r>
              <a:rPr lang="en-CA" dirty="0" smtClean="0"/>
              <a:t>   </a:t>
            </a:r>
            <a:r>
              <a:rPr lang="en-CA" dirty="0" err="1" smtClean="0"/>
              <a:t>littératie</a:t>
            </a:r>
            <a:endParaRPr lang="en-CA" dirty="0" smtClean="0"/>
          </a:p>
        </p:txBody>
      </p:sp>
      <p:pic>
        <p:nvPicPr>
          <p:cNvPr id="4" name="Image 3" descr="li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548680"/>
            <a:ext cx="3091160" cy="3911506"/>
          </a:xfrm>
          <a:prstGeom prst="rect">
            <a:avLst/>
          </a:prstGeom>
        </p:spPr>
      </p:pic>
      <p:pic>
        <p:nvPicPr>
          <p:cNvPr id="6" name="Image 5" descr="zone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56943" y="3647424"/>
            <a:ext cx="2808312" cy="28083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369" y="3245748"/>
            <a:ext cx="1876425" cy="24288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Écouter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Les Parent</a:t>
            </a:r>
          </a:p>
          <a:p>
            <a:r>
              <a:rPr lang="en-CA" dirty="0" err="1" smtClean="0"/>
              <a:t>Vidéos</a:t>
            </a:r>
            <a:r>
              <a:rPr lang="en-CA" dirty="0" smtClean="0"/>
              <a:t> en </a:t>
            </a:r>
            <a:r>
              <a:rPr lang="en-CA" dirty="0" err="1" smtClean="0"/>
              <a:t>ligne</a:t>
            </a:r>
            <a:endParaRPr lang="en-CA" dirty="0" smtClean="0"/>
          </a:p>
          <a:p>
            <a:r>
              <a:rPr lang="en-CA" dirty="0" smtClean="0"/>
              <a:t>Table </a:t>
            </a:r>
            <a:r>
              <a:rPr lang="en-CA" dirty="0" err="1" smtClean="0"/>
              <a:t>ronde</a:t>
            </a:r>
            <a:endParaRPr lang="en-CA" dirty="0" smtClean="0"/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6" name="Image 5" descr="tv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836712"/>
            <a:ext cx="3796471" cy="260653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789040"/>
            <a:ext cx="1819275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Écrire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Texte</a:t>
            </a:r>
            <a:r>
              <a:rPr lang="en-CA" dirty="0" smtClean="0"/>
              <a:t> </a:t>
            </a:r>
            <a:r>
              <a:rPr lang="en-CA" dirty="0" err="1" smtClean="0"/>
              <a:t>argumentatif</a:t>
            </a:r>
            <a:r>
              <a:rPr lang="en-CA" dirty="0" smtClean="0"/>
              <a:t>: 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la critique</a:t>
            </a:r>
          </a:p>
          <a:p>
            <a:r>
              <a:rPr lang="en-CA" dirty="0" smtClean="0"/>
              <a:t>Nouvelle à chute</a:t>
            </a:r>
          </a:p>
          <a:p>
            <a:r>
              <a:rPr lang="en-CA" dirty="0" err="1" smtClean="0"/>
              <a:t>Écrit</a:t>
            </a:r>
            <a:r>
              <a:rPr lang="en-CA" dirty="0" smtClean="0"/>
              <a:t> </a:t>
            </a:r>
            <a:r>
              <a:rPr lang="en-CA" dirty="0" err="1" smtClean="0"/>
              <a:t>rapide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>
              <a:buNone/>
            </a:pPr>
            <a:endParaRPr lang="fr-CA" dirty="0"/>
          </a:p>
        </p:txBody>
      </p:sp>
      <p:pic>
        <p:nvPicPr>
          <p:cNvPr id="4" name="Image 3" descr="ecri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1538070"/>
            <a:ext cx="3265512" cy="2198778"/>
          </a:xfrm>
          <a:prstGeom prst="rect">
            <a:avLst/>
          </a:prstGeom>
        </p:spPr>
      </p:pic>
      <p:pic>
        <p:nvPicPr>
          <p:cNvPr id="5" name="Image 4" descr="writing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4005064"/>
            <a:ext cx="3429000" cy="2565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Grammaire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err="1" smtClean="0"/>
              <a:t>Erreurs</a:t>
            </a:r>
            <a:r>
              <a:rPr lang="en-CA" dirty="0" smtClean="0"/>
              <a:t> communes</a:t>
            </a:r>
          </a:p>
          <a:p>
            <a:r>
              <a:rPr lang="en-CA" dirty="0" err="1" smtClean="0"/>
              <a:t>Participe</a:t>
            </a:r>
            <a:r>
              <a:rPr lang="en-CA" dirty="0" smtClean="0"/>
              <a:t> passé</a:t>
            </a:r>
          </a:p>
          <a:p>
            <a:r>
              <a:rPr lang="en-CA" dirty="0" err="1" smtClean="0"/>
              <a:t>Impératif</a:t>
            </a:r>
            <a:endParaRPr lang="en-CA" dirty="0" smtClean="0"/>
          </a:p>
          <a:p>
            <a:r>
              <a:rPr lang="en-CA" dirty="0" err="1" smtClean="0"/>
              <a:t>Subjonctif</a:t>
            </a:r>
            <a:endParaRPr lang="en-CA" dirty="0" smtClean="0"/>
          </a:p>
          <a:p>
            <a:r>
              <a:rPr lang="en-CA" dirty="0" smtClean="0"/>
              <a:t>Concordance des temps de </a:t>
            </a:r>
            <a:r>
              <a:rPr lang="en-CA" dirty="0" err="1" smtClean="0"/>
              <a:t>verbes</a:t>
            </a:r>
            <a:endParaRPr lang="en-CA" dirty="0" smtClean="0"/>
          </a:p>
          <a:p>
            <a:r>
              <a:rPr lang="en-CA" dirty="0" err="1" smtClean="0"/>
              <a:t>Révision</a:t>
            </a:r>
            <a:r>
              <a:rPr lang="en-CA" dirty="0" smtClean="0"/>
              <a:t> de concepts déjà </a:t>
            </a:r>
            <a:r>
              <a:rPr lang="en-CA" dirty="0" err="1" smtClean="0"/>
              <a:t>étudiés</a:t>
            </a:r>
            <a:endParaRPr lang="fr-CA" dirty="0"/>
          </a:p>
        </p:txBody>
      </p:sp>
      <p:pic>
        <p:nvPicPr>
          <p:cNvPr id="4" name="Image 3" descr="C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476672"/>
            <a:ext cx="4032448" cy="27319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Évaluation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			</a:t>
            </a:r>
          </a:p>
          <a:p>
            <a:r>
              <a:rPr lang="en-CA" dirty="0" smtClean="0"/>
              <a:t>Tests, </a:t>
            </a:r>
            <a:r>
              <a:rPr lang="en-CA" dirty="0" err="1" smtClean="0"/>
              <a:t>projets</a:t>
            </a:r>
            <a:r>
              <a:rPr lang="en-CA" dirty="0" smtClean="0"/>
              <a:t>, quizzes 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et </a:t>
            </a:r>
            <a:r>
              <a:rPr lang="en-CA" dirty="0" err="1" smtClean="0"/>
              <a:t>travaux</a:t>
            </a:r>
            <a:r>
              <a:rPr lang="en-CA" dirty="0" smtClean="0"/>
              <a:t>				55%</a:t>
            </a:r>
          </a:p>
          <a:p>
            <a:r>
              <a:rPr lang="en-CA" dirty="0" smtClean="0"/>
              <a:t>Participation et </a:t>
            </a:r>
            <a:r>
              <a:rPr lang="en-CA" dirty="0" err="1" smtClean="0"/>
              <a:t>français</a:t>
            </a:r>
            <a:r>
              <a:rPr lang="en-CA" dirty="0" smtClean="0"/>
              <a:t> </a:t>
            </a:r>
            <a:r>
              <a:rPr lang="en-CA" dirty="0" err="1" smtClean="0"/>
              <a:t>parlé</a:t>
            </a:r>
            <a:r>
              <a:rPr lang="en-CA" dirty="0" smtClean="0"/>
              <a:t>	20%</a:t>
            </a:r>
          </a:p>
          <a:p>
            <a:r>
              <a:rPr lang="en-CA" dirty="0" err="1" smtClean="0"/>
              <a:t>Examen</a:t>
            </a:r>
            <a:r>
              <a:rPr lang="en-CA" dirty="0" smtClean="0"/>
              <a:t> final </a:t>
            </a:r>
            <a:r>
              <a:rPr lang="en-CA" dirty="0"/>
              <a:t>	</a:t>
            </a:r>
            <a:r>
              <a:rPr lang="en-CA" dirty="0" smtClean="0"/>
              <a:t>			25%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397</TotalTime>
  <Words>59</Words>
  <Application>Microsoft Office PowerPoint</Application>
  <PresentationFormat>Affichage à l'écran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Trebuchet MS</vt:lpstr>
      <vt:lpstr>Wingdings</vt:lpstr>
      <vt:lpstr>Wingdings 2</vt:lpstr>
      <vt:lpstr>Opulent</vt:lpstr>
      <vt:lpstr>Plan de cours</vt:lpstr>
      <vt:lpstr>Parler</vt:lpstr>
      <vt:lpstr>Lire</vt:lpstr>
      <vt:lpstr>Écouter</vt:lpstr>
      <vt:lpstr>Écrire</vt:lpstr>
      <vt:lpstr>Grammaire</vt:lpstr>
      <vt:lpstr>Évaluation</vt:lpstr>
    </vt:vector>
  </TitlesOfParts>
  <Company>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cours</dc:title>
  <dc:creator>Annie.Emond</dc:creator>
  <cp:lastModifiedBy>Belliveau, Annie (ASD-S)</cp:lastModifiedBy>
  <cp:revision>25</cp:revision>
  <dcterms:created xsi:type="dcterms:W3CDTF">2013-08-26T18:17:19Z</dcterms:created>
  <dcterms:modified xsi:type="dcterms:W3CDTF">2019-08-28T14:35:14Z</dcterms:modified>
</cp:coreProperties>
</file>