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F1764E-D31F-4C7F-9E56-15321692C131}" type="datetimeFigureOut">
              <a:rPr lang="fr-CA" smtClean="0"/>
              <a:pPr/>
              <a:t>2018-08-27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F22EBE-1AD2-4A3A-A25E-EB98386038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Plan de </a:t>
            </a:r>
            <a:r>
              <a:rPr lang="en-CA" dirty="0" err="1" smtClean="0"/>
              <a:t>cours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FILA 12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Parler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Table </a:t>
            </a:r>
            <a:r>
              <a:rPr lang="en-CA" dirty="0" err="1" smtClean="0"/>
              <a:t>ronde</a:t>
            </a:r>
            <a:endParaRPr lang="en-CA" dirty="0" smtClean="0"/>
          </a:p>
          <a:p>
            <a:r>
              <a:rPr lang="en-CA" dirty="0" err="1" smtClean="0"/>
              <a:t>Jeux</a:t>
            </a:r>
            <a:r>
              <a:rPr lang="en-CA" dirty="0" smtClean="0"/>
              <a:t> </a:t>
            </a:r>
            <a:r>
              <a:rPr lang="en-CA" dirty="0" err="1" smtClean="0"/>
              <a:t>oraux</a:t>
            </a:r>
            <a:endParaRPr lang="en-CA" dirty="0" smtClean="0"/>
          </a:p>
          <a:p>
            <a:r>
              <a:rPr lang="en-CA" dirty="0" smtClean="0"/>
              <a:t>Conversations</a:t>
            </a:r>
          </a:p>
          <a:p>
            <a:r>
              <a:rPr lang="en-CA" dirty="0" err="1" smtClean="0"/>
              <a:t>Présentations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(</a:t>
            </a:r>
            <a:r>
              <a:rPr lang="en-CA" dirty="0" err="1" smtClean="0"/>
              <a:t>Disours</a:t>
            </a:r>
            <a:r>
              <a:rPr lang="en-CA" dirty="0" smtClean="0"/>
              <a:t>, </a:t>
            </a:r>
            <a:r>
              <a:rPr lang="en-CA" dirty="0" err="1" smtClean="0"/>
              <a:t>projet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err="1"/>
              <a:t>m</a:t>
            </a:r>
            <a:r>
              <a:rPr lang="en-CA" dirty="0" err="1" smtClean="0"/>
              <a:t>ajeur</a:t>
            </a:r>
            <a:r>
              <a:rPr lang="en-CA" dirty="0" smtClean="0"/>
              <a:t>, etc.)</a:t>
            </a:r>
          </a:p>
          <a:p>
            <a:endParaRPr lang="fr-CA" dirty="0"/>
          </a:p>
        </p:txBody>
      </p:sp>
      <p:pic>
        <p:nvPicPr>
          <p:cNvPr id="4" name="Image 3" descr="teaching-cir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412776"/>
            <a:ext cx="3810000" cy="2924175"/>
          </a:xfrm>
          <a:prstGeom prst="rect">
            <a:avLst/>
          </a:prstGeom>
        </p:spPr>
      </p:pic>
      <p:pic>
        <p:nvPicPr>
          <p:cNvPr id="5" name="Image 4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490535"/>
            <a:ext cx="1944215" cy="222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Roman au </a:t>
            </a:r>
            <a:r>
              <a:rPr lang="en-CA" dirty="0" err="1" smtClean="0"/>
              <a:t>choix</a:t>
            </a:r>
            <a:endParaRPr lang="fr-CA" dirty="0" smtClean="0"/>
          </a:p>
          <a:p>
            <a:r>
              <a:rPr lang="fr-CA" dirty="0" smtClean="0"/>
              <a:t>Passeport vers la </a:t>
            </a:r>
          </a:p>
          <a:p>
            <a:pPr marL="0" indent="0">
              <a:buNone/>
            </a:pPr>
            <a:r>
              <a:rPr lang="fr-CA" dirty="0"/>
              <a:t> </a:t>
            </a:r>
            <a:r>
              <a:rPr lang="fr-CA" dirty="0" smtClean="0"/>
              <a:t>  </a:t>
            </a:r>
            <a:r>
              <a:rPr lang="fr-CA" dirty="0" err="1" smtClean="0"/>
              <a:t>littératie</a:t>
            </a:r>
            <a:endParaRPr lang="fr-CA" dirty="0" smtClean="0"/>
          </a:p>
          <a:p>
            <a:r>
              <a:rPr lang="fr-CA" dirty="0" smtClean="0"/>
              <a:t>Textes électroniques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4" name="Image 3" descr="l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548680"/>
            <a:ext cx="3091160" cy="3911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Écouter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Mini-</a:t>
            </a:r>
            <a:r>
              <a:rPr lang="en-CA" dirty="0" err="1" smtClean="0"/>
              <a:t>série</a:t>
            </a:r>
            <a:r>
              <a:rPr lang="en-CA" dirty="0" smtClean="0"/>
              <a:t> «</a:t>
            </a:r>
            <a:r>
              <a:rPr lang="en-CA" dirty="0" err="1" smtClean="0"/>
              <a:t>Jérémie</a:t>
            </a:r>
            <a:r>
              <a:rPr lang="en-CA" dirty="0" smtClean="0"/>
              <a:t>»</a:t>
            </a:r>
          </a:p>
          <a:p>
            <a:r>
              <a:rPr lang="en-CA" dirty="0" err="1" smtClean="0"/>
              <a:t>Textes</a:t>
            </a:r>
            <a:r>
              <a:rPr lang="en-CA" dirty="0" smtClean="0"/>
              <a:t> audios</a:t>
            </a:r>
          </a:p>
        </p:txBody>
      </p:sp>
      <p:pic>
        <p:nvPicPr>
          <p:cNvPr id="6" name="Image 5" descr="tv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836712"/>
            <a:ext cx="3796471" cy="2606532"/>
          </a:xfrm>
          <a:prstGeom prst="rect">
            <a:avLst/>
          </a:prstGeom>
        </p:spPr>
      </p:pic>
      <p:pic>
        <p:nvPicPr>
          <p:cNvPr id="1032" name="Picture 8" descr="Image result for tv5 francola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75" y="4509120"/>
            <a:ext cx="2976265" cy="178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Ã©sultats de recherche d'images pour Â«Â jeremie vrakÂ Â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48" y="2686181"/>
            <a:ext cx="2400201" cy="359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Écrire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Journal </a:t>
            </a:r>
          </a:p>
          <a:p>
            <a:r>
              <a:rPr lang="en-CA" dirty="0" smtClean="0"/>
              <a:t>Le portrait</a:t>
            </a:r>
          </a:p>
          <a:p>
            <a:r>
              <a:rPr lang="en-CA" dirty="0" smtClean="0"/>
              <a:t>La </a:t>
            </a:r>
            <a:r>
              <a:rPr lang="en-CA" dirty="0" err="1" smtClean="0"/>
              <a:t>biographie</a:t>
            </a:r>
            <a:endParaRPr lang="en-CA" dirty="0" smtClean="0"/>
          </a:p>
          <a:p>
            <a:pPr>
              <a:buNone/>
            </a:pPr>
            <a:endParaRPr lang="fr-CA" dirty="0"/>
          </a:p>
        </p:txBody>
      </p:sp>
      <p:pic>
        <p:nvPicPr>
          <p:cNvPr id="4" name="Image 3" descr="ecr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538070"/>
            <a:ext cx="3265512" cy="2198778"/>
          </a:xfrm>
          <a:prstGeom prst="rect">
            <a:avLst/>
          </a:prstGeom>
        </p:spPr>
      </p:pic>
      <p:pic>
        <p:nvPicPr>
          <p:cNvPr id="5" name="Image 4" descr="writin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005064"/>
            <a:ext cx="3429000" cy="2565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Grammaire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Homonymes</a:t>
            </a:r>
            <a:endParaRPr lang="en-CA" dirty="0" smtClean="0"/>
          </a:p>
          <a:p>
            <a:r>
              <a:rPr lang="en-CA" dirty="0" err="1" smtClean="0"/>
              <a:t>Participe</a:t>
            </a:r>
            <a:r>
              <a:rPr lang="en-CA" dirty="0" smtClean="0"/>
              <a:t> passé</a:t>
            </a:r>
          </a:p>
          <a:p>
            <a:r>
              <a:rPr lang="en-CA" dirty="0" err="1" smtClean="0"/>
              <a:t>Subjonctif</a:t>
            </a:r>
            <a:r>
              <a:rPr lang="en-CA" dirty="0" smtClean="0"/>
              <a:t> </a:t>
            </a:r>
            <a:r>
              <a:rPr lang="en-CA" dirty="0" err="1" smtClean="0"/>
              <a:t>présent</a:t>
            </a:r>
            <a:endParaRPr lang="en-CA" dirty="0" smtClean="0"/>
          </a:p>
          <a:p>
            <a:r>
              <a:rPr lang="en-CA" dirty="0" err="1" smtClean="0"/>
              <a:t>Conditionnel</a:t>
            </a:r>
            <a:r>
              <a:rPr lang="en-CA" dirty="0" smtClean="0"/>
              <a:t> </a:t>
            </a:r>
            <a:r>
              <a:rPr lang="en-CA" dirty="0" err="1" smtClean="0"/>
              <a:t>présent</a:t>
            </a:r>
            <a:endParaRPr lang="en-CA" dirty="0" smtClean="0"/>
          </a:p>
          <a:p>
            <a:r>
              <a:rPr lang="en-CA" dirty="0" err="1" smtClean="0"/>
              <a:t>Compléments</a:t>
            </a:r>
            <a:endParaRPr lang="en-CA" dirty="0" smtClean="0"/>
          </a:p>
          <a:p>
            <a:r>
              <a:rPr lang="en-CA" dirty="0" err="1" smtClean="0"/>
              <a:t>Révision</a:t>
            </a:r>
            <a:r>
              <a:rPr lang="en-CA" dirty="0" smtClean="0"/>
              <a:t> de concepts </a:t>
            </a:r>
            <a:endParaRPr lang="fr-CA" dirty="0"/>
          </a:p>
        </p:txBody>
      </p:sp>
      <p:pic>
        <p:nvPicPr>
          <p:cNvPr id="4" name="Image 3" descr="C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76672"/>
            <a:ext cx="4032448" cy="27319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Évaluation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Travaux</a:t>
            </a:r>
            <a:r>
              <a:rPr lang="en-CA" dirty="0" smtClean="0"/>
              <a:t>, </a:t>
            </a:r>
            <a:r>
              <a:rPr lang="en-CA" dirty="0" err="1" smtClean="0"/>
              <a:t>projets</a:t>
            </a:r>
            <a:r>
              <a:rPr lang="en-CA" dirty="0" smtClean="0"/>
              <a:t> et tests		</a:t>
            </a:r>
            <a:r>
              <a:rPr lang="en-CA" dirty="0" smtClean="0"/>
              <a:t>30%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err="1" smtClean="0"/>
              <a:t>Présentations</a:t>
            </a:r>
            <a:r>
              <a:rPr lang="en-CA" dirty="0" smtClean="0"/>
              <a:t>				25%</a:t>
            </a:r>
          </a:p>
          <a:p>
            <a:pPr marL="0" indent="0">
              <a:buNone/>
            </a:pPr>
            <a:r>
              <a:rPr lang="en-CA" i="1" dirty="0" smtClean="0"/>
              <a:t>(Le </a:t>
            </a:r>
            <a:r>
              <a:rPr lang="en-CA" i="1" dirty="0" err="1" smtClean="0"/>
              <a:t>discours</a:t>
            </a:r>
            <a:r>
              <a:rPr lang="en-CA" i="1" dirty="0" smtClean="0"/>
              <a:t> 10% et le </a:t>
            </a:r>
            <a:r>
              <a:rPr lang="en-CA" i="1" dirty="0" err="1" smtClean="0"/>
              <a:t>projet</a:t>
            </a:r>
            <a:r>
              <a:rPr lang="en-CA" i="1" dirty="0" smtClean="0"/>
              <a:t> </a:t>
            </a:r>
            <a:r>
              <a:rPr lang="en-CA" i="1" dirty="0" err="1" smtClean="0"/>
              <a:t>majeur</a:t>
            </a:r>
            <a:r>
              <a:rPr lang="en-CA" i="1" dirty="0" smtClean="0"/>
              <a:t> 15%)</a:t>
            </a:r>
          </a:p>
          <a:p>
            <a:pPr marL="0" indent="0">
              <a:buNone/>
            </a:pPr>
            <a:endParaRPr lang="en-CA" i="1" dirty="0" smtClean="0"/>
          </a:p>
          <a:p>
            <a:r>
              <a:rPr lang="en-CA" dirty="0" smtClean="0"/>
              <a:t>Participation, </a:t>
            </a:r>
            <a:r>
              <a:rPr lang="en-CA" dirty="0" err="1" smtClean="0"/>
              <a:t>activités</a:t>
            </a:r>
            <a:r>
              <a:rPr lang="en-CA" dirty="0" smtClean="0"/>
              <a:t> </a:t>
            </a:r>
            <a:r>
              <a:rPr lang="en-CA" dirty="0" err="1" smtClean="0"/>
              <a:t>orales</a:t>
            </a:r>
            <a:r>
              <a:rPr lang="en-CA" dirty="0" smtClean="0"/>
              <a:t> et</a:t>
            </a:r>
          </a:p>
          <a:p>
            <a:pPr marL="0" indent="0">
              <a:buNone/>
            </a:pPr>
            <a:r>
              <a:rPr lang="en-CA" dirty="0" err="1"/>
              <a:t>f</a:t>
            </a:r>
            <a:r>
              <a:rPr lang="en-CA" dirty="0" err="1" smtClean="0"/>
              <a:t>rançais</a:t>
            </a:r>
            <a:r>
              <a:rPr lang="en-CA" dirty="0" smtClean="0"/>
              <a:t> en </a:t>
            </a:r>
            <a:r>
              <a:rPr lang="en-CA" dirty="0" err="1" smtClean="0"/>
              <a:t>classe</a:t>
            </a:r>
            <a:r>
              <a:rPr lang="en-CA" dirty="0" smtClean="0"/>
              <a:t>			</a:t>
            </a:r>
            <a:r>
              <a:rPr lang="en-CA" smtClean="0"/>
              <a:t>	</a:t>
            </a:r>
            <a:r>
              <a:rPr lang="en-CA" smtClean="0"/>
              <a:t>20%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err="1" smtClean="0"/>
              <a:t>Examen</a:t>
            </a:r>
            <a:r>
              <a:rPr lang="en-CA" dirty="0" smtClean="0"/>
              <a:t> final 				25%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275</TotalTime>
  <Words>62</Words>
  <Application>Microsoft Office PowerPoint</Application>
  <PresentationFormat>Affichage à l'écran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Trebuchet MS</vt:lpstr>
      <vt:lpstr>Wingdings</vt:lpstr>
      <vt:lpstr>Wingdings 2</vt:lpstr>
      <vt:lpstr>Opulent</vt:lpstr>
      <vt:lpstr>Plan de cours</vt:lpstr>
      <vt:lpstr>Parler</vt:lpstr>
      <vt:lpstr>Lire</vt:lpstr>
      <vt:lpstr>Écouter</vt:lpstr>
      <vt:lpstr>Écrire</vt:lpstr>
      <vt:lpstr>Grammaire</vt:lpstr>
      <vt:lpstr>Évaluation</vt:lpstr>
    </vt:vector>
  </TitlesOfParts>
  <Company>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cours</dc:title>
  <dc:creator>Annie.Emond</dc:creator>
  <cp:lastModifiedBy>Belliveau, Annie (ASD-S)</cp:lastModifiedBy>
  <cp:revision>26</cp:revision>
  <dcterms:created xsi:type="dcterms:W3CDTF">2013-08-26T18:17:19Z</dcterms:created>
  <dcterms:modified xsi:type="dcterms:W3CDTF">2018-08-27T17:40:29Z</dcterms:modified>
</cp:coreProperties>
</file>